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72" r:id="rId10"/>
    <p:sldId id="264" r:id="rId11"/>
    <p:sldId id="265" r:id="rId12"/>
    <p:sldId id="266" r:id="rId13"/>
    <p:sldId id="267" r:id="rId14"/>
    <p:sldId id="269" r:id="rId15"/>
    <p:sldId id="270" r:id="rId16"/>
    <p:sldId id="271" r:id="rId17"/>
  </p:sldIdLst>
  <p:sldSz cx="4608513" cy="34559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2C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2"/>
    <p:restoredTop sz="94680"/>
  </p:normalViewPr>
  <p:slideViewPr>
    <p:cSldViewPr snapToGrid="0">
      <p:cViewPr varScale="1">
        <p:scale>
          <a:sx n="349" d="100"/>
          <a:sy n="349" d="100"/>
        </p:scale>
        <p:origin x="176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1.png>
</file>

<file path=ppt/media/image15.png>
</file>

<file path=ppt/media/image18.png>
</file>

<file path=ppt/media/image20.png>
</file>

<file path=ppt/media/image4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45639" y="565598"/>
            <a:ext cx="3917236" cy="1203196"/>
          </a:xfrm>
        </p:spPr>
        <p:txBody>
          <a:bodyPr anchor="b"/>
          <a:lstStyle>
            <a:lvl1pPr algn="ctr">
              <a:defRPr sz="3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76064" y="1815194"/>
            <a:ext cx="3456385" cy="834397"/>
          </a:xfrm>
        </p:spPr>
        <p:txBody>
          <a:bodyPr/>
          <a:lstStyle>
            <a:lvl1pPr marL="0" indent="0" algn="ctr">
              <a:buNone/>
              <a:defRPr sz="1209"/>
            </a:lvl1pPr>
            <a:lvl2pPr marL="230383" indent="0" algn="ctr">
              <a:buNone/>
              <a:defRPr sz="1008"/>
            </a:lvl2pPr>
            <a:lvl3pPr marL="460766" indent="0" algn="ctr">
              <a:buNone/>
              <a:defRPr sz="907"/>
            </a:lvl3pPr>
            <a:lvl4pPr marL="691149" indent="0" algn="ctr">
              <a:buNone/>
              <a:defRPr sz="806"/>
            </a:lvl4pPr>
            <a:lvl5pPr marL="921532" indent="0" algn="ctr">
              <a:buNone/>
              <a:defRPr sz="806"/>
            </a:lvl5pPr>
            <a:lvl6pPr marL="1151915" indent="0" algn="ctr">
              <a:buNone/>
              <a:defRPr sz="806"/>
            </a:lvl6pPr>
            <a:lvl7pPr marL="1382298" indent="0" algn="ctr">
              <a:buNone/>
              <a:defRPr sz="806"/>
            </a:lvl7pPr>
            <a:lvl8pPr marL="1612682" indent="0" algn="ctr">
              <a:buNone/>
              <a:defRPr sz="806"/>
            </a:lvl8pPr>
            <a:lvl9pPr marL="1843065" indent="0" algn="ctr">
              <a:buNone/>
              <a:defRPr sz="806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9860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10489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297967" y="183999"/>
            <a:ext cx="993711" cy="2928790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6836" y="183999"/>
            <a:ext cx="2923525" cy="2928790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72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18287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435" y="861598"/>
            <a:ext cx="3974842" cy="1437595"/>
          </a:xfrm>
        </p:spPr>
        <p:txBody>
          <a:bodyPr anchor="b"/>
          <a:lstStyle>
            <a:lvl1pPr>
              <a:defRPr sz="3023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4435" y="2312793"/>
            <a:ext cx="3974842" cy="755997"/>
          </a:xfrm>
        </p:spPr>
        <p:txBody>
          <a:bodyPr/>
          <a:lstStyle>
            <a:lvl1pPr marL="0" indent="0">
              <a:buNone/>
              <a:defRPr sz="1209">
                <a:solidFill>
                  <a:schemeClr val="tx1"/>
                </a:solidFill>
              </a:defRPr>
            </a:lvl1pPr>
            <a:lvl2pPr marL="230383" indent="0">
              <a:buNone/>
              <a:defRPr sz="1008">
                <a:solidFill>
                  <a:schemeClr val="tx1">
                    <a:tint val="75000"/>
                  </a:schemeClr>
                </a:solidFill>
              </a:defRPr>
            </a:lvl2pPr>
            <a:lvl3pPr marL="460766" indent="0">
              <a:buNone/>
              <a:defRPr sz="907">
                <a:solidFill>
                  <a:schemeClr val="tx1">
                    <a:tint val="75000"/>
                  </a:schemeClr>
                </a:solidFill>
              </a:defRPr>
            </a:lvl3pPr>
            <a:lvl4pPr marL="691149" indent="0">
              <a:buNone/>
              <a:defRPr sz="806">
                <a:solidFill>
                  <a:schemeClr val="tx1">
                    <a:tint val="75000"/>
                  </a:schemeClr>
                </a:solidFill>
              </a:defRPr>
            </a:lvl4pPr>
            <a:lvl5pPr marL="921532" indent="0">
              <a:buNone/>
              <a:defRPr sz="806">
                <a:solidFill>
                  <a:schemeClr val="tx1">
                    <a:tint val="75000"/>
                  </a:schemeClr>
                </a:solidFill>
              </a:defRPr>
            </a:lvl5pPr>
            <a:lvl6pPr marL="1151915" indent="0">
              <a:buNone/>
              <a:defRPr sz="806">
                <a:solidFill>
                  <a:schemeClr val="tx1">
                    <a:tint val="75000"/>
                  </a:schemeClr>
                </a:solidFill>
              </a:defRPr>
            </a:lvl6pPr>
            <a:lvl7pPr marL="1382298" indent="0">
              <a:buNone/>
              <a:defRPr sz="806">
                <a:solidFill>
                  <a:schemeClr val="tx1">
                    <a:tint val="75000"/>
                  </a:schemeClr>
                </a:solidFill>
              </a:defRPr>
            </a:lvl7pPr>
            <a:lvl8pPr marL="1612682" indent="0">
              <a:buNone/>
              <a:defRPr sz="806">
                <a:solidFill>
                  <a:schemeClr val="tx1">
                    <a:tint val="75000"/>
                  </a:schemeClr>
                </a:solidFill>
              </a:defRPr>
            </a:lvl8pPr>
            <a:lvl9pPr marL="1843065" indent="0">
              <a:buNone/>
              <a:defRPr sz="80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3189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6835" y="919997"/>
            <a:ext cx="1958618" cy="219279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333060" y="919997"/>
            <a:ext cx="1958618" cy="219279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99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184000"/>
            <a:ext cx="3974842" cy="667998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7436" y="847197"/>
            <a:ext cx="1949617" cy="415198"/>
          </a:xfrm>
        </p:spPr>
        <p:txBody>
          <a:bodyPr anchor="b"/>
          <a:lstStyle>
            <a:lvl1pPr marL="0" indent="0">
              <a:buNone/>
              <a:defRPr sz="1209" b="1"/>
            </a:lvl1pPr>
            <a:lvl2pPr marL="230383" indent="0">
              <a:buNone/>
              <a:defRPr sz="1008" b="1"/>
            </a:lvl2pPr>
            <a:lvl3pPr marL="460766" indent="0">
              <a:buNone/>
              <a:defRPr sz="907" b="1"/>
            </a:lvl3pPr>
            <a:lvl4pPr marL="691149" indent="0">
              <a:buNone/>
              <a:defRPr sz="806" b="1"/>
            </a:lvl4pPr>
            <a:lvl5pPr marL="921532" indent="0">
              <a:buNone/>
              <a:defRPr sz="806" b="1"/>
            </a:lvl5pPr>
            <a:lvl6pPr marL="1151915" indent="0">
              <a:buNone/>
              <a:defRPr sz="806" b="1"/>
            </a:lvl6pPr>
            <a:lvl7pPr marL="1382298" indent="0">
              <a:buNone/>
              <a:defRPr sz="806" b="1"/>
            </a:lvl7pPr>
            <a:lvl8pPr marL="1612682" indent="0">
              <a:buNone/>
              <a:defRPr sz="806" b="1"/>
            </a:lvl8pPr>
            <a:lvl9pPr marL="1843065" indent="0">
              <a:buNone/>
              <a:defRPr sz="8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7436" y="1262396"/>
            <a:ext cx="1949617" cy="185679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333060" y="847197"/>
            <a:ext cx="1959218" cy="415198"/>
          </a:xfrm>
        </p:spPr>
        <p:txBody>
          <a:bodyPr anchor="b"/>
          <a:lstStyle>
            <a:lvl1pPr marL="0" indent="0">
              <a:buNone/>
              <a:defRPr sz="1209" b="1"/>
            </a:lvl1pPr>
            <a:lvl2pPr marL="230383" indent="0">
              <a:buNone/>
              <a:defRPr sz="1008" b="1"/>
            </a:lvl2pPr>
            <a:lvl3pPr marL="460766" indent="0">
              <a:buNone/>
              <a:defRPr sz="907" b="1"/>
            </a:lvl3pPr>
            <a:lvl4pPr marL="691149" indent="0">
              <a:buNone/>
              <a:defRPr sz="806" b="1"/>
            </a:lvl4pPr>
            <a:lvl5pPr marL="921532" indent="0">
              <a:buNone/>
              <a:defRPr sz="806" b="1"/>
            </a:lvl5pPr>
            <a:lvl6pPr marL="1151915" indent="0">
              <a:buNone/>
              <a:defRPr sz="806" b="1"/>
            </a:lvl6pPr>
            <a:lvl7pPr marL="1382298" indent="0">
              <a:buNone/>
              <a:defRPr sz="806" b="1"/>
            </a:lvl7pPr>
            <a:lvl8pPr marL="1612682" indent="0">
              <a:buNone/>
              <a:defRPr sz="806" b="1"/>
            </a:lvl8pPr>
            <a:lvl9pPr marL="1843065" indent="0">
              <a:buNone/>
              <a:defRPr sz="806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333060" y="1262396"/>
            <a:ext cx="1959218" cy="185679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3225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649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7338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230399"/>
            <a:ext cx="1486365" cy="806397"/>
          </a:xfrm>
        </p:spPr>
        <p:txBody>
          <a:bodyPr anchor="b"/>
          <a:lstStyle>
            <a:lvl1pPr>
              <a:defRPr sz="16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59218" y="497599"/>
            <a:ext cx="2333060" cy="2455991"/>
          </a:xfrm>
        </p:spPr>
        <p:txBody>
          <a:bodyPr/>
          <a:lstStyle>
            <a:lvl1pPr>
              <a:defRPr sz="1612"/>
            </a:lvl1pPr>
            <a:lvl2pPr>
              <a:defRPr sz="1411"/>
            </a:lvl2pPr>
            <a:lvl3pPr>
              <a:defRPr sz="1209"/>
            </a:lvl3pPr>
            <a:lvl4pPr>
              <a:defRPr sz="1008"/>
            </a:lvl4pPr>
            <a:lvl5pPr>
              <a:defRPr sz="1008"/>
            </a:lvl5pPr>
            <a:lvl6pPr>
              <a:defRPr sz="1008"/>
            </a:lvl6pPr>
            <a:lvl7pPr>
              <a:defRPr sz="1008"/>
            </a:lvl7pPr>
            <a:lvl8pPr>
              <a:defRPr sz="1008"/>
            </a:lvl8pPr>
            <a:lvl9pPr>
              <a:defRPr sz="1008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1036796"/>
            <a:ext cx="1486365" cy="1920794"/>
          </a:xfrm>
        </p:spPr>
        <p:txBody>
          <a:bodyPr/>
          <a:lstStyle>
            <a:lvl1pPr marL="0" indent="0">
              <a:buNone/>
              <a:defRPr sz="806"/>
            </a:lvl1pPr>
            <a:lvl2pPr marL="230383" indent="0">
              <a:buNone/>
              <a:defRPr sz="705"/>
            </a:lvl2pPr>
            <a:lvl3pPr marL="460766" indent="0">
              <a:buNone/>
              <a:defRPr sz="605"/>
            </a:lvl3pPr>
            <a:lvl4pPr marL="691149" indent="0">
              <a:buNone/>
              <a:defRPr sz="504"/>
            </a:lvl4pPr>
            <a:lvl5pPr marL="921532" indent="0">
              <a:buNone/>
              <a:defRPr sz="504"/>
            </a:lvl5pPr>
            <a:lvl6pPr marL="1151915" indent="0">
              <a:buNone/>
              <a:defRPr sz="504"/>
            </a:lvl6pPr>
            <a:lvl7pPr marL="1382298" indent="0">
              <a:buNone/>
              <a:defRPr sz="504"/>
            </a:lvl7pPr>
            <a:lvl8pPr marL="1612682" indent="0">
              <a:buNone/>
              <a:defRPr sz="504"/>
            </a:lvl8pPr>
            <a:lvl9pPr marL="1843065" indent="0">
              <a:buNone/>
              <a:defRPr sz="5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9547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7436" y="230399"/>
            <a:ext cx="1486365" cy="806397"/>
          </a:xfrm>
        </p:spPr>
        <p:txBody>
          <a:bodyPr anchor="b"/>
          <a:lstStyle>
            <a:lvl1pPr>
              <a:defRPr sz="1612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59218" y="497599"/>
            <a:ext cx="2333060" cy="2455991"/>
          </a:xfrm>
        </p:spPr>
        <p:txBody>
          <a:bodyPr anchor="t"/>
          <a:lstStyle>
            <a:lvl1pPr marL="0" indent="0">
              <a:buNone/>
              <a:defRPr sz="1612"/>
            </a:lvl1pPr>
            <a:lvl2pPr marL="230383" indent="0">
              <a:buNone/>
              <a:defRPr sz="1411"/>
            </a:lvl2pPr>
            <a:lvl3pPr marL="460766" indent="0">
              <a:buNone/>
              <a:defRPr sz="1209"/>
            </a:lvl3pPr>
            <a:lvl4pPr marL="691149" indent="0">
              <a:buNone/>
              <a:defRPr sz="1008"/>
            </a:lvl4pPr>
            <a:lvl5pPr marL="921532" indent="0">
              <a:buNone/>
              <a:defRPr sz="1008"/>
            </a:lvl5pPr>
            <a:lvl6pPr marL="1151915" indent="0">
              <a:buNone/>
              <a:defRPr sz="1008"/>
            </a:lvl6pPr>
            <a:lvl7pPr marL="1382298" indent="0">
              <a:buNone/>
              <a:defRPr sz="1008"/>
            </a:lvl7pPr>
            <a:lvl8pPr marL="1612682" indent="0">
              <a:buNone/>
              <a:defRPr sz="1008"/>
            </a:lvl8pPr>
            <a:lvl9pPr marL="1843065" indent="0">
              <a:buNone/>
              <a:defRPr sz="1008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7436" y="1036796"/>
            <a:ext cx="1486365" cy="1920794"/>
          </a:xfrm>
        </p:spPr>
        <p:txBody>
          <a:bodyPr/>
          <a:lstStyle>
            <a:lvl1pPr marL="0" indent="0">
              <a:buNone/>
              <a:defRPr sz="806"/>
            </a:lvl1pPr>
            <a:lvl2pPr marL="230383" indent="0">
              <a:buNone/>
              <a:defRPr sz="705"/>
            </a:lvl2pPr>
            <a:lvl3pPr marL="460766" indent="0">
              <a:buNone/>
              <a:defRPr sz="605"/>
            </a:lvl3pPr>
            <a:lvl4pPr marL="691149" indent="0">
              <a:buNone/>
              <a:defRPr sz="504"/>
            </a:lvl4pPr>
            <a:lvl5pPr marL="921532" indent="0">
              <a:buNone/>
              <a:defRPr sz="504"/>
            </a:lvl5pPr>
            <a:lvl6pPr marL="1151915" indent="0">
              <a:buNone/>
              <a:defRPr sz="504"/>
            </a:lvl6pPr>
            <a:lvl7pPr marL="1382298" indent="0">
              <a:buNone/>
              <a:defRPr sz="504"/>
            </a:lvl7pPr>
            <a:lvl8pPr marL="1612682" indent="0">
              <a:buNone/>
              <a:defRPr sz="504"/>
            </a:lvl8pPr>
            <a:lvl9pPr marL="1843065" indent="0">
              <a:buNone/>
              <a:defRPr sz="504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030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6836" y="184000"/>
            <a:ext cx="3974842" cy="6679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6836" y="919997"/>
            <a:ext cx="3974842" cy="219279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16835" y="3203190"/>
            <a:ext cx="1036915" cy="183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9C65EE8-6CF3-8A41-8931-AD4F0619E9B5}" type="datetimeFigureOut">
              <a:rPr lang="en-US" smtClean="0"/>
              <a:t>6/15/23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6570" y="3203190"/>
            <a:ext cx="1555373" cy="183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254763" y="3203190"/>
            <a:ext cx="1036915" cy="1839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0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717F04-72A0-C642-A5E9-E446F805C1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4396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60766" rtl="0" eaLnBrk="1" latinLnBrk="0" hangingPunct="1">
        <a:lnSpc>
          <a:spcPct val="90000"/>
        </a:lnSpc>
        <a:spcBef>
          <a:spcPct val="0"/>
        </a:spcBef>
        <a:buNone/>
        <a:defRPr sz="221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15192" indent="-115192" algn="l" defTabSz="460766" rtl="0" eaLnBrk="1" latinLnBrk="0" hangingPunct="1">
        <a:lnSpc>
          <a:spcPct val="90000"/>
        </a:lnSpc>
        <a:spcBef>
          <a:spcPts val="504"/>
        </a:spcBef>
        <a:buFont typeface="Arial" panose="020B0604020202020204" pitchFamily="34" charset="0"/>
        <a:buChar char="•"/>
        <a:defRPr sz="1411" kern="1200">
          <a:solidFill>
            <a:schemeClr val="tx1"/>
          </a:solidFill>
          <a:latin typeface="+mn-lt"/>
          <a:ea typeface="+mn-ea"/>
          <a:cs typeface="+mn-cs"/>
        </a:defRPr>
      </a:lvl1pPr>
      <a:lvl2pPr marL="345575" indent="-115192" algn="l" defTabSz="460766" rtl="0" eaLnBrk="1" latinLnBrk="0" hangingPunct="1">
        <a:lnSpc>
          <a:spcPct val="90000"/>
        </a:lnSpc>
        <a:spcBef>
          <a:spcPts val="252"/>
        </a:spcBef>
        <a:buFont typeface="Arial" panose="020B0604020202020204" pitchFamily="34" charset="0"/>
        <a:buChar char="•"/>
        <a:defRPr sz="1209" kern="1200">
          <a:solidFill>
            <a:schemeClr val="tx1"/>
          </a:solidFill>
          <a:latin typeface="+mn-lt"/>
          <a:ea typeface="+mn-ea"/>
          <a:cs typeface="+mn-cs"/>
        </a:defRPr>
      </a:lvl2pPr>
      <a:lvl3pPr marL="575958" indent="-115192" algn="l" defTabSz="460766" rtl="0" eaLnBrk="1" latinLnBrk="0" hangingPunct="1">
        <a:lnSpc>
          <a:spcPct val="90000"/>
        </a:lnSpc>
        <a:spcBef>
          <a:spcPts val="252"/>
        </a:spcBef>
        <a:buFont typeface="Arial" panose="020B0604020202020204" pitchFamily="34" charset="0"/>
        <a:buChar char="•"/>
        <a:defRPr sz="1008" kern="1200">
          <a:solidFill>
            <a:schemeClr val="tx1"/>
          </a:solidFill>
          <a:latin typeface="+mn-lt"/>
          <a:ea typeface="+mn-ea"/>
          <a:cs typeface="+mn-cs"/>
        </a:defRPr>
      </a:lvl3pPr>
      <a:lvl4pPr marL="806341" indent="-115192" algn="l" defTabSz="460766" rtl="0" eaLnBrk="1" latinLnBrk="0" hangingPunct="1">
        <a:lnSpc>
          <a:spcPct val="90000"/>
        </a:lnSpc>
        <a:spcBef>
          <a:spcPts val="252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4pPr>
      <a:lvl5pPr marL="1036724" indent="-115192" algn="l" defTabSz="460766" rtl="0" eaLnBrk="1" latinLnBrk="0" hangingPunct="1">
        <a:lnSpc>
          <a:spcPct val="90000"/>
        </a:lnSpc>
        <a:spcBef>
          <a:spcPts val="252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5pPr>
      <a:lvl6pPr marL="1267107" indent="-115192" algn="l" defTabSz="460766" rtl="0" eaLnBrk="1" latinLnBrk="0" hangingPunct="1">
        <a:lnSpc>
          <a:spcPct val="90000"/>
        </a:lnSpc>
        <a:spcBef>
          <a:spcPts val="252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6pPr>
      <a:lvl7pPr marL="1497490" indent="-115192" algn="l" defTabSz="460766" rtl="0" eaLnBrk="1" latinLnBrk="0" hangingPunct="1">
        <a:lnSpc>
          <a:spcPct val="90000"/>
        </a:lnSpc>
        <a:spcBef>
          <a:spcPts val="252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7pPr>
      <a:lvl8pPr marL="1727873" indent="-115192" algn="l" defTabSz="460766" rtl="0" eaLnBrk="1" latinLnBrk="0" hangingPunct="1">
        <a:lnSpc>
          <a:spcPct val="90000"/>
        </a:lnSpc>
        <a:spcBef>
          <a:spcPts val="252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8pPr>
      <a:lvl9pPr marL="1958256" indent="-115192" algn="l" defTabSz="460766" rtl="0" eaLnBrk="1" latinLnBrk="0" hangingPunct="1">
        <a:lnSpc>
          <a:spcPct val="90000"/>
        </a:lnSpc>
        <a:spcBef>
          <a:spcPts val="252"/>
        </a:spcBef>
        <a:buFont typeface="Arial" panose="020B0604020202020204" pitchFamily="34" charset="0"/>
        <a:buChar char="•"/>
        <a:defRPr sz="90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60766" rtl="0" eaLnBrk="1" latinLnBrk="0" hangingPunct="1">
        <a:defRPr sz="907" kern="1200">
          <a:solidFill>
            <a:schemeClr val="tx1"/>
          </a:solidFill>
          <a:latin typeface="+mn-lt"/>
          <a:ea typeface="+mn-ea"/>
          <a:cs typeface="+mn-cs"/>
        </a:defRPr>
      </a:lvl1pPr>
      <a:lvl2pPr marL="230383" algn="l" defTabSz="460766" rtl="0" eaLnBrk="1" latinLnBrk="0" hangingPunct="1">
        <a:defRPr sz="907" kern="1200">
          <a:solidFill>
            <a:schemeClr val="tx1"/>
          </a:solidFill>
          <a:latin typeface="+mn-lt"/>
          <a:ea typeface="+mn-ea"/>
          <a:cs typeface="+mn-cs"/>
        </a:defRPr>
      </a:lvl2pPr>
      <a:lvl3pPr marL="460766" algn="l" defTabSz="460766" rtl="0" eaLnBrk="1" latinLnBrk="0" hangingPunct="1">
        <a:defRPr sz="907" kern="1200">
          <a:solidFill>
            <a:schemeClr val="tx1"/>
          </a:solidFill>
          <a:latin typeface="+mn-lt"/>
          <a:ea typeface="+mn-ea"/>
          <a:cs typeface="+mn-cs"/>
        </a:defRPr>
      </a:lvl3pPr>
      <a:lvl4pPr marL="691149" algn="l" defTabSz="460766" rtl="0" eaLnBrk="1" latinLnBrk="0" hangingPunct="1">
        <a:defRPr sz="907" kern="1200">
          <a:solidFill>
            <a:schemeClr val="tx1"/>
          </a:solidFill>
          <a:latin typeface="+mn-lt"/>
          <a:ea typeface="+mn-ea"/>
          <a:cs typeface="+mn-cs"/>
        </a:defRPr>
      </a:lvl4pPr>
      <a:lvl5pPr marL="921532" algn="l" defTabSz="460766" rtl="0" eaLnBrk="1" latinLnBrk="0" hangingPunct="1">
        <a:defRPr sz="907" kern="1200">
          <a:solidFill>
            <a:schemeClr val="tx1"/>
          </a:solidFill>
          <a:latin typeface="+mn-lt"/>
          <a:ea typeface="+mn-ea"/>
          <a:cs typeface="+mn-cs"/>
        </a:defRPr>
      </a:lvl5pPr>
      <a:lvl6pPr marL="1151915" algn="l" defTabSz="460766" rtl="0" eaLnBrk="1" latinLnBrk="0" hangingPunct="1">
        <a:defRPr sz="907" kern="1200">
          <a:solidFill>
            <a:schemeClr val="tx1"/>
          </a:solidFill>
          <a:latin typeface="+mn-lt"/>
          <a:ea typeface="+mn-ea"/>
          <a:cs typeface="+mn-cs"/>
        </a:defRPr>
      </a:lvl6pPr>
      <a:lvl7pPr marL="1382298" algn="l" defTabSz="460766" rtl="0" eaLnBrk="1" latinLnBrk="0" hangingPunct="1">
        <a:defRPr sz="907" kern="1200">
          <a:solidFill>
            <a:schemeClr val="tx1"/>
          </a:solidFill>
          <a:latin typeface="+mn-lt"/>
          <a:ea typeface="+mn-ea"/>
          <a:cs typeface="+mn-cs"/>
        </a:defRPr>
      </a:lvl7pPr>
      <a:lvl8pPr marL="1612682" algn="l" defTabSz="460766" rtl="0" eaLnBrk="1" latinLnBrk="0" hangingPunct="1">
        <a:defRPr sz="907" kern="1200">
          <a:solidFill>
            <a:schemeClr val="tx1"/>
          </a:solidFill>
          <a:latin typeface="+mn-lt"/>
          <a:ea typeface="+mn-ea"/>
          <a:cs typeface="+mn-cs"/>
        </a:defRPr>
      </a:lvl8pPr>
      <a:lvl9pPr marL="1843065" algn="l" defTabSz="460766" rtl="0" eaLnBrk="1" latinLnBrk="0" hangingPunct="1">
        <a:defRPr sz="90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5.png"/><Relationship Id="rId4" Type="http://schemas.openxmlformats.org/officeDocument/2006/relationships/image" Target="../media/image14.emf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18.png"/><Relationship Id="rId4" Type="http://schemas.openxmlformats.org/officeDocument/2006/relationships/image" Target="../media/image1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20.png"/><Relationship Id="rId4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4.png"/><Relationship Id="rId4" Type="http://schemas.openxmlformats.org/officeDocument/2006/relationships/image" Target="../media/image3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1.png"/><Relationship Id="rId4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2138CD3-A1AA-E1CF-F828-AEF518908E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AF6FF15-60B3-5DBB-9021-B7C271600193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99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5F6179B-FAE3-7CC2-2B88-2FC657EE01C7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7D1719A-7144-E973-3621-B439EF970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9546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9FF873-5F81-13D8-72B6-8EEDB286A905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97B9C1A-A33A-744A-1E4B-247ACE3643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78799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E2690B-C956-8B06-0B2C-C6F1CCDA8F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pic>
        <p:nvPicPr>
          <p:cNvPr id="4" name="single_gaussian">
            <a:hlinkClick r:id="" action="ppaction://media"/>
            <a:extLst>
              <a:ext uri="{FF2B5EF4-FFF2-40B4-BE49-F238E27FC236}">
                <a16:creationId xmlns:a16="http://schemas.microsoft.com/office/drawing/2014/main" id="{7DDD8C2E-BBDB-AAE6-288B-661F7F3802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1588"/>
            <a:ext cx="4608513" cy="345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5917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F1EE72-5B6F-A2CD-93A7-3521EB4E9C3C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5B70574-8F71-72AB-7036-19679FB459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2971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6B2AE6B-E686-4701-EBAD-26CEEDE694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pic>
        <p:nvPicPr>
          <p:cNvPr id="6" name="gmm_annotated">
            <a:hlinkClick r:id="" action="ppaction://media"/>
            <a:extLst>
              <a:ext uri="{FF2B5EF4-FFF2-40B4-BE49-F238E27FC236}">
                <a16:creationId xmlns:a16="http://schemas.microsoft.com/office/drawing/2014/main" id="{2EB0B9B0-10E3-F73D-6DB5-DA55727B61A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8" y="1588"/>
            <a:ext cx="4608512" cy="345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600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5A4269C-715C-6368-8C1E-B44D353AA7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pic>
        <p:nvPicPr>
          <p:cNvPr id="7" name="gmm_rels">
            <a:hlinkClick r:id="" action="ppaction://media"/>
            <a:extLst>
              <a:ext uri="{FF2B5EF4-FFF2-40B4-BE49-F238E27FC236}">
                <a16:creationId xmlns:a16="http://schemas.microsoft.com/office/drawing/2014/main" id="{09FC9B48-C8DA-DF7C-79FA-56682EF56B0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588" y="1588"/>
            <a:ext cx="4608512" cy="345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137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19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53F28E6-A73F-AD50-4EE1-1F11A192475A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2896D1C-9B72-9819-48EC-D8728FA35B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6913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DC913E-CFA5-6590-0CAA-313DB8398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2119E61C-EB42-2512-108C-C6F6779F5F6A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7712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791F070D-AD4B-5C95-9B67-B5844CFE29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det_traj">
            <a:hlinkClick r:id="" action="ppaction://media"/>
            <a:extLst>
              <a:ext uri="{FF2B5EF4-FFF2-40B4-BE49-F238E27FC236}">
                <a16:creationId xmlns:a16="http://schemas.microsoft.com/office/drawing/2014/main" id="{C7A008A1-DAB5-C4EB-8419-88C7DC4338D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b="19486"/>
          <a:stretch/>
        </p:blipFill>
        <p:spPr>
          <a:xfrm>
            <a:off x="4763" y="6350"/>
            <a:ext cx="4608512" cy="278257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59D0E2F-34F4-5DDA-7E38-8F41A3A56356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72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F1D047-3B04-71F9-2CD1-D670634D6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B1703FE-BF18-E4F2-7F01-2B513F40D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2AF8AA3-2832-B77E-0009-AC426E8FA5A0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41446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E7BA8E-A26A-0916-9FEA-BACF3949B9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6A03CCF-8CBE-918A-EAE8-5BB03B9CACEB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699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672A2D-42F1-DDD9-C9F7-F1872AFB71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FC37527-8D9A-DA02-0BBC-04239A8E0C26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4435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1EF415-2DA1-B5C3-4C38-7C59B88073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DB9AD12A-7619-63C6-8CAD-954E81772724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4774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ED78830-11B6-06B3-0999-40ED1C7F3A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C10EA14-F70E-58A3-518E-FD656C4A7A50}"/>
              </a:ext>
            </a:extLst>
          </p:cNvPr>
          <p:cNvSpPr/>
          <p:nvPr/>
        </p:nvSpPr>
        <p:spPr>
          <a:xfrm>
            <a:off x="4373217" y="3185491"/>
            <a:ext cx="372718" cy="342900"/>
          </a:xfrm>
          <a:prstGeom prst="rect">
            <a:avLst/>
          </a:prstGeom>
          <a:solidFill>
            <a:srgbClr val="122C5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2327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11548-E5F9-03FA-ADD1-FB9B8433D5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1EB7EA7-0BEC-58AA-E0F8-77550CECE4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B9DFAA8-D86B-1A50-DCE4-F3EE9D66F7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388"/>
            <a:ext cx="4608513" cy="3453211"/>
          </a:xfrm>
          <a:prstGeom prst="rect">
            <a:avLst/>
          </a:prstGeom>
        </p:spPr>
      </p:pic>
      <p:pic>
        <p:nvPicPr>
          <p:cNvPr id="4" name="num_rels">
            <a:hlinkClick r:id="" action="ppaction://media"/>
            <a:extLst>
              <a:ext uri="{FF2B5EF4-FFF2-40B4-BE49-F238E27FC236}">
                <a16:creationId xmlns:a16="http://schemas.microsoft.com/office/drawing/2014/main" id="{3A9EE9A0-C1BE-D227-C2B7-B8538E3FC57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175" y="1588"/>
            <a:ext cx="4608513" cy="345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7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375</TotalTime>
  <Words>0</Words>
  <Application>Microsoft Macintosh PowerPoint</Application>
  <PresentationFormat>Custom</PresentationFormat>
  <Paragraphs>0</Paragraphs>
  <Slides>16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Liam Andrew Alex Blake</dc:creator>
  <cp:lastModifiedBy>Liam Andrew Alex Blake</cp:lastModifiedBy>
  <cp:revision>12</cp:revision>
  <dcterms:created xsi:type="dcterms:W3CDTF">2023-06-14T05:06:33Z</dcterms:created>
  <dcterms:modified xsi:type="dcterms:W3CDTF">2023-06-15T05:24:05Z</dcterms:modified>
</cp:coreProperties>
</file>

<file path=docProps/thumbnail.jpeg>
</file>